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5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154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40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8105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31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69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5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7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6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9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4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8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EB0A9-C9E5-4DA9-ACF8-B1AD0DFBD0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34536A1-31F7-47A8-B455-C10EB2E8C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9C5-D3FC-4BAE-9EFF-4238C90B9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cs typeface="Calibri Light"/>
              </a:rPr>
              <a:t>ADVENTURE WORKS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1152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3339"/>
            <a:ext cx="8596668" cy="3880773"/>
          </a:xfrm>
        </p:spPr>
        <p:txBody>
          <a:bodyPr/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DAX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PercentSalesOfYear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PercentOfPreviousMonth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PerYearSales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YearOnYearDelta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07363-A227-4AE6-8016-3D6E2EFF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618436"/>
            <a:ext cx="3818466" cy="1967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419B7-7D68-4DB5-AE57-FF0B69B3E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28" y="3666082"/>
            <a:ext cx="5265280" cy="18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7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89535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76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0712-0167-406D-A655-8ACE9B05D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58532"/>
            <a:ext cx="8487170" cy="47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5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thổ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Á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24E2C-ED5E-4862-8043-5AB374C6E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77" y="3295899"/>
            <a:ext cx="4416398" cy="3447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3257F-A17A-493F-AF7A-5A88E00A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9" y="3835130"/>
            <a:ext cx="3093988" cy="27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81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 ở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vọng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chênh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chênh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do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7A80-BFBA-4B46-8F83-7BEF2A3A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162" y="2700865"/>
            <a:ext cx="2581600" cy="4157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67BB1-4C51-4A52-91CC-D1FD6355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4" y="3938006"/>
            <a:ext cx="6439458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7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Slicer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DB71C-B30C-4B3C-AFCE-56C186C34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9" y="1380902"/>
            <a:ext cx="9076207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4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20881-500D-4FFF-B978-730027F3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51" y="4332848"/>
            <a:ext cx="2884420" cy="1912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634BA-260C-45DA-9DC1-B71890A9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339" y="1991980"/>
            <a:ext cx="2819644" cy="215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C4195A-6B33-4304-8F69-C64262E9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585" y="1849093"/>
            <a:ext cx="2343353" cy="45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khớp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chuộng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ngừng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h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67A79D-6F64-4E1C-9A9D-F12A8B41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9" y="3429000"/>
            <a:ext cx="3924640" cy="2305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BAE10-0B81-4366-AA39-DED74E5E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84" y="3467104"/>
            <a:ext cx="3962743" cy="22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Inventory Turnover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73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gian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doanh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nhanh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kho không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 trong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doanh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năm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năm. 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kho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quay,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AC673-A6F0-4500-BC09-8AB37CB9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62" y="5164203"/>
            <a:ext cx="2524187" cy="1662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42D71-C691-4403-9654-47F2F659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8" y="4764721"/>
            <a:ext cx="9621084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9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Slicer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C23A-2995-4A6B-85BA-8E89133C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9" y="1501775"/>
            <a:ext cx="9068586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2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AD41C-100E-4FAC-B801-8303BE7A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4" y="2710733"/>
            <a:ext cx="5505927" cy="1893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79164-8169-4B90-93FD-51DEF8C6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27" y="5070406"/>
            <a:ext cx="6287045" cy="800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4679F-59E5-429B-9FC8-A8D43838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940" y="2710733"/>
            <a:ext cx="1867062" cy="20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B6CC-E977-4FF5-8117-BA598F9B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1177"/>
            <a:ext cx="8596668" cy="1320800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Adventure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55DA-36B9-49E3-9FCF-6DCFC9EDA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24" y="1722268"/>
            <a:ext cx="8596668" cy="489455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AdventureWorks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Microsoft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Microsoft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Cơ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cho SQL Server, nhưng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như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dirty="0">
              <a:solidFill>
                <a:srgbClr val="0707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xem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liên quan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AdventureWorks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cung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như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nhau</a:t>
            </a:r>
            <a:endParaRPr lang="en-US" sz="2000" b="0" i="0" dirty="0">
              <a:solidFill>
                <a:srgbClr val="0707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Sales; Purchasing; Production; Human Resources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Person.</a:t>
            </a:r>
          </a:p>
          <a:p>
            <a:pPr algn="just"/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Dictionary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77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chuyền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ưởng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DB194-C49A-422F-86CB-5914DF8C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84" y="4241971"/>
            <a:ext cx="3619814" cy="2122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C0C47-7AFB-4791-B681-E8B16C94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063" y="2632075"/>
            <a:ext cx="3513124" cy="39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7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Slicer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1EF5E-221F-4200-A6B5-30DD4477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9" y="1974354"/>
            <a:ext cx="8485716" cy="47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7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đ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ứ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khâu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ráp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khâu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Khâu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A4A44-244C-4D30-BE16-55F99D3B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46" y="3429000"/>
            <a:ext cx="5277307" cy="24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6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khâu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E3EAA-200E-42A6-B2CF-9E65706D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9" y="3963248"/>
            <a:ext cx="5277307" cy="173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AF2B1-CD90-4D47-9E81-0CDA01BA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59" y="3205926"/>
            <a:ext cx="3734124" cy="1226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653A7-54CE-4AF3-9DC2-EB4206C48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56" y="4686239"/>
            <a:ext cx="3772227" cy="13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98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đ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đ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B7B83-1574-49C8-95E5-3C62D9AA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12" y="3291643"/>
            <a:ext cx="6096163" cy="33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2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Conclude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59" y="949325"/>
            <a:ext cx="8596668" cy="3880773"/>
          </a:xfrm>
        </p:spPr>
        <p:txBody>
          <a:bodyPr>
            <a:norm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bớt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vốn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nhuân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cường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nỗ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hang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chốt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đạp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bao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hoạch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marketing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đạp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tiềm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hang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chiến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dáng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xu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01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2B0A-827F-4825-8477-01818725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5" y="2843284"/>
            <a:ext cx="8596668" cy="1320800"/>
          </a:xfrm>
        </p:spPr>
        <p:txBody>
          <a:bodyPr/>
          <a:lstStyle/>
          <a:p>
            <a:pPr algn="ctr"/>
            <a:r>
              <a:rPr lang="en-US" dirty="0" err="1"/>
              <a:t>Cảm</a:t>
            </a:r>
            <a:r>
              <a:rPr lang="en-US" dirty="0"/>
              <a:t> </a:t>
            </a:r>
            <a:r>
              <a:rPr lang="vi-VN" dirty="0"/>
              <a:t>ơn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ng</a:t>
            </a:r>
            <a:r>
              <a:rPr lang="vi-VN" dirty="0" err="1"/>
              <a:t>ười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2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1EDB-5AE3-44E0-851A-74134099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Adventure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9358-EDF9-479B-92AF-D090C3D4D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AdventureWorks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bối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công ty hư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tên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AdventureWorks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Cycles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công ty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kinh doanh xe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đạp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quy mô </a:t>
            </a:r>
            <a:r>
              <a:rPr lang="vi-VN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dirty="0">
              <a:solidFill>
                <a:srgbClr val="0707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bao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Âu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Á.</a:t>
            </a:r>
          </a:p>
          <a:p>
            <a:pPr algn="just"/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ụ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Bothell,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290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Neptuno ở Mexico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2000. </a:t>
            </a:r>
          </a:p>
          <a:p>
            <a:pPr algn="just"/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ông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Adventure Work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tang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endParaRPr lang="en-US" sz="2000" dirty="0">
              <a:solidFill>
                <a:srgbClr val="0707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b="0" i="0" dirty="0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707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000" dirty="0">
                <a:solidFill>
                  <a:srgbClr val="0707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2/2014</a:t>
            </a:r>
            <a:endParaRPr lang="en-US" sz="2000" b="0" i="0" dirty="0">
              <a:solidFill>
                <a:srgbClr val="0707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62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49DF-A9E4-415B-BDCD-97B5F0C8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diễn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671C-0BD7-42A1-A627-4932A79AF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thặp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Sales, Territory, Inventory, Human Resources, Production and Shipping.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ty.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ty.</a:t>
            </a:r>
          </a:p>
        </p:txBody>
      </p:sp>
    </p:spTree>
    <p:extLst>
      <p:ext uri="{BB962C8B-B14F-4D97-AF65-F5344CB8AC3E}">
        <p14:creationId xmlns:p14="http://schemas.microsoft.com/office/powerpoint/2010/main" val="385036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9D70B-6D5E-4CF6-B14F-35882977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10394"/>
            <a:ext cx="9057155" cy="509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8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9D70B-6D5E-4CF6-B14F-35882977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4" y="1234219"/>
            <a:ext cx="9057155" cy="509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6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333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 board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2011-2014.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Dimdate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bớt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Dimdate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A738D-2C67-4D00-865D-DEF02DE3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183" y="3515844"/>
            <a:ext cx="1781242" cy="33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2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41375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Bikes, Clothing, Accessories, Components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tỏ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4C4FFC-6F8A-4C5D-BCBF-1A888DE0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00" y="4373441"/>
            <a:ext cx="3048099" cy="1940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5190C4-5B6E-420F-8FCE-CEBEE243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22" y="3752939"/>
            <a:ext cx="2712955" cy="31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8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78A-DE7F-447D-8B71-63D09D99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en-US" dirty="0"/>
              <a:t>Visualization- Chart and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535785-94E7-40A8-9858-0C9AE87D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1889"/>
            <a:ext cx="8596668" cy="3880773"/>
          </a:xfrm>
        </p:spPr>
        <p:txBody>
          <a:bodyPr/>
          <a:lstStyle/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2011-2014 ta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chi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AFC96-D0C9-425B-BE0C-827F9391F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84" y="3028123"/>
            <a:ext cx="7818966" cy="162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77127-296D-4406-B8C6-C6C94528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16" y="4739987"/>
            <a:ext cx="4080932" cy="21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0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333</TotalTime>
  <Words>2277</Words>
  <Application>Microsoft Office PowerPoint</Application>
  <PresentationFormat>Widescreen</PresentationFormat>
  <Paragraphs>87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Open Sans</vt:lpstr>
      <vt:lpstr>Tahoma</vt:lpstr>
      <vt:lpstr>Times New Roman</vt:lpstr>
      <vt:lpstr>Trebuchet MS</vt:lpstr>
      <vt:lpstr>Wingdings 3</vt:lpstr>
      <vt:lpstr>Facet</vt:lpstr>
      <vt:lpstr>ADVENTURE WORKS</vt:lpstr>
      <vt:lpstr>Tổng quan về cơ sở dữ liệu Adventure Work</vt:lpstr>
      <vt:lpstr>Giới thiệu về Adventure Work</vt:lpstr>
      <vt:lpstr>Phương thức khai thác và trình diễn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Visualization- Chart and Dashboard</vt:lpstr>
      <vt:lpstr>Conclude</vt:lpstr>
      <vt:lpstr>Cảm ơn mọi người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 WORKS</dc:title>
  <dc:creator>Hai Trinh</dc:creator>
  <cp:lastModifiedBy>Hai Trinh</cp:lastModifiedBy>
  <cp:revision>36</cp:revision>
  <dcterms:created xsi:type="dcterms:W3CDTF">2024-05-08T03:31:20Z</dcterms:created>
  <dcterms:modified xsi:type="dcterms:W3CDTF">2024-05-08T14:00:17Z</dcterms:modified>
</cp:coreProperties>
</file>